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3" autoAdjust="0"/>
    <p:restoredTop sz="94660"/>
  </p:normalViewPr>
  <p:slideViewPr>
    <p:cSldViewPr>
      <p:cViewPr varScale="1">
        <p:scale>
          <a:sx n="65" d="100"/>
          <a:sy n="65" d="100"/>
        </p:scale>
        <p:origin x="-130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51F50-F3CD-4DFC-B527-3FCD0560EB52}" type="datetimeFigureOut">
              <a:rPr lang="pl-PL" smtClean="0"/>
              <a:pPr/>
              <a:t>12.04.2021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772400" cy="1470025"/>
          </a:xfrm>
        </p:spPr>
        <p:txBody>
          <a:bodyPr>
            <a:normAutofit/>
          </a:bodyPr>
          <a:lstStyle/>
          <a:p>
            <a:r>
              <a:rPr lang="pl-PL" sz="6000" dirty="0" smtClean="0">
                <a:latin typeface="Algerian" pitchFamily="82" charset="0"/>
              </a:rPr>
              <a:t>Chrzest Polski</a:t>
            </a:r>
            <a:endParaRPr lang="pl-PL" sz="6000" dirty="0">
              <a:latin typeface="Algerian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latin typeface="Arial Black" pitchFamily="34" charset="0"/>
              </a:rPr>
              <a:t>POLSKA PIERWSZYCH PIASTÓW</a:t>
            </a:r>
            <a:endParaRPr lang="pl-PL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Black" pitchFamily="34" charset="0"/>
              </a:rPr>
              <a:t>Chrzest Polski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53034"/>
          </a:xfrm>
        </p:spPr>
        <p:txBody>
          <a:bodyPr>
            <a:spAutoFit/>
          </a:bodyPr>
          <a:lstStyle/>
          <a:p>
            <a:pPr algn="just">
              <a:buNone/>
            </a:pPr>
            <a:r>
              <a:rPr lang="pl-PL" dirty="0" smtClean="0">
                <a:latin typeface="Bahnschrift Condensed" pitchFamily="34" charset="0"/>
              </a:rPr>
              <a:t>    </a:t>
            </a:r>
            <a:r>
              <a:rPr lang="pl-PL" dirty="0" smtClean="0"/>
              <a:t>- </a:t>
            </a:r>
            <a:r>
              <a:rPr lang="pl-PL" dirty="0"/>
              <a:t>z</a:t>
            </a:r>
            <a:r>
              <a:rPr lang="pl-PL" dirty="0" smtClean="0"/>
              <a:t>wyczajowa nazwa początku procesu chrystianizacji państwa polskiego. Proces ten został zapoczątkowany przez osobisty chrzest Mieszka I w 966 roku.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284984"/>
            <a:ext cx="3759200" cy="33123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Proces chrystianizacji 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l-PL" dirty="0" smtClean="0">
                <a:latin typeface="Arial Narrow" pitchFamily="34" charset="0"/>
              </a:rPr>
              <a:t>    </a:t>
            </a:r>
            <a:r>
              <a:rPr lang="pl-PL" dirty="0" smtClean="0"/>
              <a:t>Najpierw </a:t>
            </a:r>
            <a:r>
              <a:rPr lang="pl-PL" dirty="0"/>
              <a:t>ochrzcił się władca Mieszko I, a następnie rozpoczął się proces chrystianizacji całej Polski. Przyjmuje się, że ten proces trwał do początku XIII wieku, a według niektórych źródeł nawet do XVII w.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przełomie </a:t>
            </a:r>
            <a:r>
              <a:rPr lang="pl-PL" dirty="0" smtClean="0"/>
              <a:t>wieku </a:t>
            </a:r>
            <a:r>
              <a:rPr lang="pl-PL" dirty="0"/>
              <a:t>X-XI rozpoczęto budowę kościelnej organizacji. Chrzest pierwszego z naszych władców nastąpił w Ostrowie Lednickim, Gnieźnie lub Poznaniu, ponieważ na terenach tych miast znaleziono baptysteria z II połowy X wieku (czyli budynki przeznaczone do obrzędu chrztu), co najprawdopodobniej świadczy o zaistniałej sytuacji.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Agency FB" pitchFamily="34" charset="0"/>
              </a:rPr>
              <a:t>Przyczyny chrztu</a:t>
            </a:r>
            <a:endParaRPr lang="pl-PL" b="1" dirty="0">
              <a:latin typeface="Agency FB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/>
              <a:t>-uniknięcie podporządkowania przez </a:t>
            </a:r>
            <a:r>
              <a:rPr lang="pl-PL" dirty="0" smtClean="0"/>
              <a:t>dominujące wówczas </a:t>
            </a:r>
            <a:r>
              <a:rPr lang="pl-PL" dirty="0"/>
              <a:t>w Europie Państwo Cesarskie</a:t>
            </a:r>
            <a:r>
              <a:rPr lang="pl-PL" dirty="0" smtClean="0"/>
              <a:t>,</a:t>
            </a:r>
          </a:p>
          <a:p>
            <a:pPr algn="just">
              <a:buNone/>
            </a:pPr>
            <a:r>
              <a:rPr lang="pl-PL" dirty="0" smtClean="0"/>
              <a:t>-</a:t>
            </a:r>
            <a:r>
              <a:rPr lang="pl-PL" dirty="0"/>
              <a:t>sojusz z Czechami</a:t>
            </a:r>
            <a:r>
              <a:rPr lang="pl-PL" dirty="0" smtClean="0"/>
              <a:t>,</a:t>
            </a:r>
          </a:p>
          <a:p>
            <a:pPr algn="just">
              <a:buNone/>
            </a:pPr>
            <a:r>
              <a:rPr lang="pl-PL" dirty="0" smtClean="0"/>
              <a:t>-</a:t>
            </a:r>
            <a:r>
              <a:rPr lang="pl-PL" dirty="0"/>
              <a:t>chęć wzmocnienia autorytetu władcy</a:t>
            </a:r>
            <a:r>
              <a:rPr lang="pl-PL" dirty="0" smtClean="0"/>
              <a:t>,</a:t>
            </a:r>
          </a:p>
          <a:p>
            <a:pPr algn="just">
              <a:buNone/>
            </a:pPr>
            <a:r>
              <a:rPr lang="pl-PL" dirty="0" smtClean="0"/>
              <a:t>-</a:t>
            </a:r>
            <a:r>
              <a:rPr lang="pl-PL" dirty="0"/>
              <a:t>polepszenie funkcjonowania państwa</a:t>
            </a:r>
            <a:r>
              <a:rPr lang="pl-PL" dirty="0" smtClean="0"/>
              <a:t>,</a:t>
            </a:r>
          </a:p>
          <a:p>
            <a:pPr algn="just">
              <a:buNone/>
            </a:pPr>
            <a:r>
              <a:rPr lang="pl-PL" dirty="0" smtClean="0"/>
              <a:t>-</a:t>
            </a:r>
            <a:r>
              <a:rPr lang="pl-PL" dirty="0"/>
              <a:t>wzmocnienie więzi między </a:t>
            </a:r>
            <a:r>
              <a:rPr lang="pl-PL" dirty="0" smtClean="0"/>
              <a:t>ludźmi,</a:t>
            </a:r>
            <a:endParaRPr lang="pl-PL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/>
              <a:t>    </a:t>
            </a:r>
            <a:r>
              <a:rPr lang="pl-PL" dirty="0" smtClean="0">
                <a:latin typeface="Algerian" pitchFamily="82" charset="0"/>
              </a:rPr>
              <a:t>Mieszko I</a:t>
            </a:r>
            <a:endParaRPr lang="pl-PL" dirty="0">
              <a:latin typeface="Algerian" pitchFamily="82" charset="0"/>
            </a:endParaRPr>
          </a:p>
        </p:txBody>
      </p:sp>
      <p:pic>
        <p:nvPicPr>
          <p:cNvPr id="4" name="Symbol zastępczy zawartości 3" descr="pobierz.jf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2912324" cy="1872208"/>
          </a:xfrm>
        </p:spPr>
      </p:pic>
      <p:sp>
        <p:nvSpPr>
          <p:cNvPr id="5" name="Prostokąt 4"/>
          <p:cNvSpPr/>
          <p:nvPr/>
        </p:nvSpPr>
        <p:spPr>
          <a:xfrm>
            <a:off x="3923928" y="404664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(ur. 922–945, zm. 25 maja 992) – władca Polski</a:t>
            </a:r>
            <a:br>
              <a:rPr lang="pl-PL" dirty="0" smtClean="0"/>
            </a:br>
            <a:r>
              <a:rPr lang="pl-PL" dirty="0" smtClean="0"/>
              <a:t>z dynastii Piastów sprawujący władzę od ok. 960 roku. Ojciec Bolesława I Chrobrego, </a:t>
            </a:r>
            <a:r>
              <a:rPr lang="pl-PL" dirty="0" err="1" smtClean="0"/>
              <a:t>Świętosławy-Sygrydy</a:t>
            </a:r>
            <a:r>
              <a:rPr lang="pl-PL" dirty="0" smtClean="0"/>
              <a:t>, Mieszka, Lamberta i Świętopełka. Brat </a:t>
            </a:r>
            <a:r>
              <a:rPr lang="pl-PL" dirty="0" err="1" smtClean="0"/>
              <a:t>Czcibora</a:t>
            </a:r>
            <a:r>
              <a:rPr lang="pl-PL" dirty="0" smtClean="0"/>
              <a:t>. Po kądzieli dziadek </a:t>
            </a:r>
            <a:r>
              <a:rPr lang="pl-PL" dirty="0" err="1" smtClean="0"/>
              <a:t>Kanuta</a:t>
            </a:r>
            <a:r>
              <a:rPr lang="pl-PL" dirty="0" smtClean="0"/>
              <a:t> Wielkiego.</a:t>
            </a:r>
          </a:p>
          <a:p>
            <a:r>
              <a:rPr lang="pl-PL" dirty="0" smtClean="0"/>
              <a:t>Mieszko I to historyczny pierwszy władca Polan, uważany zarazem za faktycznego twórcę państwowości polskiej. Kontynuował politykę swojego ojca i dziadka, którzy jako władcy pogańskiego księstwa znajdującego się na terenach obecnej Wielkopolski, poprzez sojusze lub siłę militarną podporządkowali sobie Kujawy oraz prawdopodobnie Pomorze Wschodnie i Mazowsze. Przez większość okresu swojego panowania toczył walki o Pomorze Zachodnie, zajmując je po rzekę Odrę.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smtClean="0"/>
              <a:t>ostatnich latach życia przystąpił także do wojny z Czechami, zdobywając Śląsk </a:t>
            </a:r>
            <a:br>
              <a:rPr lang="pl-PL" dirty="0" smtClean="0"/>
            </a:br>
            <a:r>
              <a:rPr lang="pl-PL" dirty="0" smtClean="0"/>
              <a:t>i prawdopodobnie Małopolskę.</a:t>
            </a:r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Dobrawa</a:t>
            </a:r>
            <a:endParaRPr lang="pl-PL" dirty="0">
              <a:latin typeface="Algerian" pitchFamily="82" charset="0"/>
            </a:endParaRPr>
          </a:p>
        </p:txBody>
      </p:sp>
      <p:pic>
        <p:nvPicPr>
          <p:cNvPr id="4" name="Symbol zastępczy zawartości 3" descr="Dobrawa-Jan-Matej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12160" y="2060848"/>
            <a:ext cx="2438400" cy="2438400"/>
          </a:xfrm>
        </p:spPr>
      </p:pic>
      <p:sp>
        <p:nvSpPr>
          <p:cNvPr id="5" name="Prostokąt 4"/>
          <p:cNvSpPr/>
          <p:nvPr/>
        </p:nvSpPr>
        <p:spPr>
          <a:xfrm>
            <a:off x="971600" y="191683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smtClean="0"/>
              <a:t>Dobrawa</a:t>
            </a:r>
            <a:r>
              <a:rPr lang="pl-PL" dirty="0" smtClean="0"/>
              <a:t>, </a:t>
            </a:r>
            <a:r>
              <a:rPr lang="pl-PL" b="1" dirty="0" smtClean="0"/>
              <a:t>Dąbrówka</a:t>
            </a:r>
            <a:r>
              <a:rPr lang="pl-PL" dirty="0" smtClean="0"/>
              <a:t>, dawn. </a:t>
            </a:r>
            <a:r>
              <a:rPr lang="pl-PL" i="1" dirty="0" err="1" smtClean="0"/>
              <a:t>Dubrawka</a:t>
            </a:r>
            <a:r>
              <a:rPr lang="pl-PL" dirty="0" smtClean="0"/>
              <a:t> (cz. </a:t>
            </a:r>
            <a:r>
              <a:rPr lang="pl-PL" i="1" dirty="0" err="1" smtClean="0"/>
              <a:t>Dubrava</a:t>
            </a:r>
            <a:r>
              <a:rPr lang="pl-PL" i="1" dirty="0" smtClean="0"/>
              <a:t>, </a:t>
            </a:r>
            <a:r>
              <a:rPr lang="pl-PL" i="1" dirty="0" err="1" smtClean="0"/>
              <a:t>Doubravka</a:t>
            </a:r>
            <a:r>
              <a:rPr lang="pl-PL" dirty="0" smtClean="0"/>
              <a:t>) (ur. ok. 930, zm. 977) – księżniczka czeska z dynastii </a:t>
            </a:r>
            <a:r>
              <a:rPr lang="pl-PL" dirty="0" err="1" smtClean="0"/>
              <a:t>Przemyślidów</a:t>
            </a:r>
            <a:r>
              <a:rPr lang="pl-PL" dirty="0" smtClean="0"/>
              <a:t>, księżna polska, żona Mieszka I. Córka księcia czeskiego Bolesława I Srogiego i być może jego żony </a:t>
            </a:r>
            <a:r>
              <a:rPr lang="pl-PL" dirty="0" err="1" smtClean="0"/>
              <a:t>Biagoty</a:t>
            </a:r>
            <a:r>
              <a:rPr lang="pl-PL" dirty="0" smtClean="0"/>
              <a:t>. Matka Bolesława I Chrobrego i prawdopodobnie </a:t>
            </a:r>
            <a:r>
              <a:rPr lang="pl-PL" dirty="0" err="1" smtClean="0"/>
              <a:t>Sygrydy-Guhildy</a:t>
            </a:r>
            <a:r>
              <a:rPr lang="pl-PL" dirty="0" smtClean="0"/>
              <a:t> (Świętosławy).</a:t>
            </a:r>
            <a:endParaRPr lang="pl-PL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Bahnschrift Condensed" pitchFamily="34" charset="0"/>
              </a:rPr>
              <a:t>Skutki przyjęcia chrztu</a:t>
            </a:r>
            <a:endParaRPr lang="pl-PL" dirty="0">
              <a:latin typeface="Bahnschrift Condensed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sz="2100" dirty="0"/>
              <a:t>-biskupi zaczęli sprawować bardzo ważne stanowiska w państwie </a:t>
            </a:r>
            <a:r>
              <a:rPr lang="pl-PL" sz="2100" dirty="0" smtClean="0"/>
              <a:t>Polan utworzono </a:t>
            </a:r>
            <a:r>
              <a:rPr lang="pl-PL" sz="2100" dirty="0"/>
              <a:t>biskupstwa, np. w roku 968 powstało biskupstwo w Poznaniu</a:t>
            </a:r>
            <a:r>
              <a:rPr lang="pl-PL" sz="2100" dirty="0" smtClean="0"/>
              <a:t>,</a:t>
            </a:r>
          </a:p>
          <a:p>
            <a:pPr algn="just">
              <a:buNone/>
            </a:pPr>
            <a:r>
              <a:rPr lang="pl-PL" sz="2100" dirty="0" smtClean="0"/>
              <a:t>-w</a:t>
            </a:r>
            <a:r>
              <a:rPr lang="pl-PL" sz="2100" dirty="0"/>
              <a:t> roku 1000 powstało arcybiskupstwo w Gnieźnie (zostało ono powołane na cześć władcy -Państwa </a:t>
            </a:r>
            <a:r>
              <a:rPr lang="pl-PL" sz="2100" dirty="0" smtClean="0"/>
              <a:t>Cesarskiego</a:t>
            </a:r>
          </a:p>
          <a:p>
            <a:pPr algn="just">
              <a:buNone/>
            </a:pPr>
            <a:r>
              <a:rPr lang="pl-PL" sz="2100" dirty="0" smtClean="0"/>
              <a:t>-</a:t>
            </a:r>
            <a:r>
              <a:rPr lang="pl-PL" sz="2100" dirty="0"/>
              <a:t> Ottona III, który odwiedził w tymże roku Polskę</a:t>
            </a:r>
            <a:r>
              <a:rPr lang="pl-PL" sz="2100" dirty="0" smtClean="0"/>
              <a:t>),</a:t>
            </a:r>
          </a:p>
          <a:p>
            <a:pPr algn="just">
              <a:buNone/>
            </a:pPr>
            <a:r>
              <a:rPr lang="pl-PL" sz="2100" dirty="0" smtClean="0"/>
              <a:t>-</a:t>
            </a:r>
            <a:r>
              <a:rPr lang="pl-PL" sz="2100" dirty="0"/>
              <a:t>arcybiskupstwo w Gnieźnie sprawowało władzę nad trzema biskupstwami, znajdującymi się we Wrocławiu i Kołobrzegu oraz Krakowie</a:t>
            </a:r>
            <a:r>
              <a:rPr lang="pl-PL" sz="2100" dirty="0" smtClean="0"/>
              <a:t>,</a:t>
            </a:r>
          </a:p>
          <a:p>
            <a:pPr algn="just">
              <a:buNone/>
            </a:pPr>
            <a:r>
              <a:rPr lang="pl-PL" sz="2100" dirty="0" smtClean="0"/>
              <a:t>-</a:t>
            </a:r>
            <a:r>
              <a:rPr lang="pl-PL" sz="2100" dirty="0"/>
              <a:t>nastąpił rozwój organizacji kościelnych, powstawały coraz to nowe biskupstwa, np. w XII wieku -Bolesław Krzywousty powołał biskupstwo w </a:t>
            </a:r>
            <a:r>
              <a:rPr lang="pl-PL" sz="2100" dirty="0" err="1"/>
              <a:t>Lubuszu</a:t>
            </a:r>
            <a:r>
              <a:rPr lang="pl-PL" sz="2100" dirty="0"/>
              <a:t>, w roku 1440 założono biskupstwo w Wolinie</a:t>
            </a:r>
            <a:r>
              <a:rPr lang="pl-PL" sz="2100" dirty="0" smtClean="0"/>
              <a:t>),</a:t>
            </a:r>
          </a:p>
          <a:p>
            <a:pPr algn="just">
              <a:buNone/>
            </a:pPr>
            <a:r>
              <a:rPr lang="pl-PL" sz="2100" dirty="0" smtClean="0"/>
              <a:t>-</a:t>
            </a:r>
            <a:r>
              <a:rPr lang="pl-PL" sz="2100" dirty="0"/>
              <a:t>zjednoczenie państwa Polan</a:t>
            </a:r>
            <a:r>
              <a:rPr lang="pl-PL" sz="2100" dirty="0" smtClean="0"/>
              <a:t>,</a:t>
            </a:r>
          </a:p>
          <a:p>
            <a:pPr algn="just">
              <a:buNone/>
            </a:pPr>
            <a:r>
              <a:rPr lang="pl-PL" sz="2100" dirty="0" smtClean="0"/>
              <a:t>-</a:t>
            </a:r>
            <a:r>
              <a:rPr lang="pl-PL" sz="2100" dirty="0"/>
              <a:t>utracono jednak dwa biskupstwa, lubelskie, a także zachodniopomorskie</a:t>
            </a:r>
            <a:r>
              <a:rPr lang="pl-PL" sz="2100" dirty="0" smtClean="0"/>
              <a:t>, Krzyżacy </a:t>
            </a:r>
            <a:r>
              <a:rPr lang="pl-PL" sz="2100" dirty="0"/>
              <a:t>założyli biskupstwo </a:t>
            </a:r>
            <a:r>
              <a:rPr lang="pl-PL" sz="2100" dirty="0" smtClean="0"/>
              <a:t>chełmińskie</a:t>
            </a:r>
            <a:endParaRPr lang="pl-PL" sz="21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pl-PL" sz="9600" dirty="0" smtClean="0">
                <a:latin typeface="Algerian" pitchFamily="82" charset="0"/>
              </a:rPr>
              <a:t>14 Kwietnia</a:t>
            </a:r>
            <a:endParaRPr lang="pl-PL" sz="9600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6000" dirty="0" smtClean="0">
                <a:latin typeface="Arial Black" pitchFamily="34" charset="0"/>
              </a:rPr>
              <a:t>Święto Chrztu Polski</a:t>
            </a:r>
            <a:endParaRPr lang="pl-PL" sz="6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70</Words>
  <Application>Microsoft Office PowerPoint</Application>
  <PresentationFormat>Pokaz na ekranie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Chrzest Polski</vt:lpstr>
      <vt:lpstr>Chrzest Polski</vt:lpstr>
      <vt:lpstr>Proces chrystianizacji </vt:lpstr>
      <vt:lpstr>Przyczyny chrztu</vt:lpstr>
      <vt:lpstr>    Mieszko I</vt:lpstr>
      <vt:lpstr>Dobrawa</vt:lpstr>
      <vt:lpstr>Skutki przyjęcia chrztu</vt:lpstr>
      <vt:lpstr>14 Kwietnia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Chrzest Polski</dc:title>
  <dc:creator>Pancia</dc:creator>
  <cp:lastModifiedBy>Pancia</cp:lastModifiedBy>
  <cp:revision>7</cp:revision>
  <dcterms:created xsi:type="dcterms:W3CDTF">2021-04-06T20:46:58Z</dcterms:created>
  <dcterms:modified xsi:type="dcterms:W3CDTF">2021-04-12T08:15:27Z</dcterms:modified>
</cp:coreProperties>
</file>