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66" r:id="rId3"/>
    <p:sldId id="261" r:id="rId4"/>
    <p:sldId id="262" r:id="rId5"/>
    <p:sldId id="257" r:id="rId6"/>
    <p:sldId id="264" r:id="rId7"/>
    <p:sldId id="265" r:id="rId8"/>
    <p:sldId id="259" r:id="rId9"/>
    <p:sldId id="260" r:id="rId10"/>
    <p:sldId id="263" r:id="rId1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9" name="Podtytuł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Tytuł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pl-PL" smtClean="0"/>
              <a:t>Kliknij, aby edytować styl</a:t>
            </a:r>
            <a:endParaRPr kumimoji="0" lang="en-US"/>
          </a:p>
        </p:txBody>
      </p:sp>
      <p:cxnSp>
        <p:nvCxnSpPr>
          <p:cNvPr id="8" name="Łącznik prosty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Łącznik prosty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a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Symbol zastępczy daty 14"/>
          <p:cNvSpPr>
            <a:spLocks noGrp="1"/>
          </p:cNvSpPr>
          <p:nvPr>
            <p:ph type="dt" sz="half" idx="10"/>
          </p:nvPr>
        </p:nvSpPr>
        <p:spPr/>
        <p:txBody>
          <a:bodyPr/>
          <a:lstStyle/>
          <a:p>
            <a:fld id="{92AF1D4B-8806-4049-8362-CD74918DD750}" type="datetimeFigureOut">
              <a:rPr lang="pl-PL" smtClean="0"/>
              <a:pPr/>
              <a:t>28.03.2022</a:t>
            </a:fld>
            <a:endParaRPr lang="pl-PL"/>
          </a:p>
        </p:txBody>
      </p:sp>
      <p:sp>
        <p:nvSpPr>
          <p:cNvPr id="16" name="Symbol zastępczy numeru slajdu 15"/>
          <p:cNvSpPr>
            <a:spLocks noGrp="1"/>
          </p:cNvSpPr>
          <p:nvPr>
            <p:ph type="sldNum" sz="quarter" idx="11"/>
          </p:nvPr>
        </p:nvSpPr>
        <p:spPr/>
        <p:txBody>
          <a:bodyPr/>
          <a:lstStyle/>
          <a:p>
            <a:fld id="{A338ADB6-95BF-47DF-9465-976213681FFC}" type="slidenum">
              <a:rPr lang="pl-PL" smtClean="0"/>
              <a:pPr/>
              <a:t>‹#›</a:t>
            </a:fld>
            <a:endParaRPr lang="pl-PL"/>
          </a:p>
        </p:txBody>
      </p:sp>
      <p:sp>
        <p:nvSpPr>
          <p:cNvPr id="17" name="Symbol zastępczy stopki 16"/>
          <p:cNvSpPr>
            <a:spLocks noGrp="1"/>
          </p:cNvSpPr>
          <p:nvPr>
            <p:ph type="ftr" sz="quarter" idx="12"/>
          </p:nvPr>
        </p:nvSpPr>
        <p:spPr/>
        <p:txBody>
          <a:bodyPr/>
          <a:lstStyle/>
          <a:p>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92AF1D4B-8806-4049-8362-CD74918DD750}" type="datetimeFigureOut">
              <a:rPr lang="pl-PL" smtClean="0"/>
              <a:pPr/>
              <a:t>28.03.2022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338ADB6-95BF-47DF-9465-976213681FFC}"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92AF1D4B-8806-4049-8362-CD74918DD750}" type="datetimeFigureOut">
              <a:rPr lang="pl-PL" smtClean="0"/>
              <a:pPr/>
              <a:t>28.03.2022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338ADB6-95BF-47DF-9465-976213681FFC}"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9" name="Symbol zastępczy zawartości 8"/>
          <p:cNvSpPr>
            <a:spLocks noGrp="1"/>
          </p:cNvSpPr>
          <p:nvPr>
            <p:ph idx="1"/>
          </p:nvPr>
        </p:nvSpPr>
        <p:spPr>
          <a:xfrm>
            <a:off x="457200" y="1524000"/>
            <a:ext cx="8229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4" name="Symbol zastępczy daty 13"/>
          <p:cNvSpPr>
            <a:spLocks noGrp="1"/>
          </p:cNvSpPr>
          <p:nvPr>
            <p:ph type="dt" sz="half" idx="14"/>
          </p:nvPr>
        </p:nvSpPr>
        <p:spPr/>
        <p:txBody>
          <a:bodyPr/>
          <a:lstStyle/>
          <a:p>
            <a:fld id="{92AF1D4B-8806-4049-8362-CD74918DD750}" type="datetimeFigureOut">
              <a:rPr lang="pl-PL" smtClean="0"/>
              <a:pPr/>
              <a:t>28.03.2022</a:t>
            </a:fld>
            <a:endParaRPr lang="pl-PL"/>
          </a:p>
        </p:txBody>
      </p:sp>
      <p:sp>
        <p:nvSpPr>
          <p:cNvPr id="15" name="Symbol zastępczy numeru slajdu 14"/>
          <p:cNvSpPr>
            <a:spLocks noGrp="1"/>
          </p:cNvSpPr>
          <p:nvPr>
            <p:ph type="sldNum" sz="quarter" idx="15"/>
          </p:nvPr>
        </p:nvSpPr>
        <p:spPr/>
        <p:txBody>
          <a:bodyPr/>
          <a:lstStyle>
            <a:lvl1pPr algn="ctr">
              <a:defRPr/>
            </a:lvl1pPr>
          </a:lstStyle>
          <a:p>
            <a:fld id="{A338ADB6-95BF-47DF-9465-976213681FFC}" type="slidenum">
              <a:rPr lang="pl-PL" smtClean="0"/>
              <a:pPr/>
              <a:t>‹#›</a:t>
            </a:fld>
            <a:endParaRPr lang="pl-PL"/>
          </a:p>
        </p:txBody>
      </p:sp>
      <p:sp>
        <p:nvSpPr>
          <p:cNvPr id="16" name="Symbol zastępczy stopki 15"/>
          <p:cNvSpPr>
            <a:spLocks noGrp="1"/>
          </p:cNvSpPr>
          <p:nvPr>
            <p:ph type="ftr" sz="quarter" idx="16"/>
          </p:nvPr>
        </p:nvSpPr>
        <p:spPr/>
        <p:txBody>
          <a:bodyPr/>
          <a:lstStyle/>
          <a:p>
            <a:endParaRPr lang="pl-PL"/>
          </a:p>
        </p:txBody>
      </p:sp>
      <p:sp>
        <p:nvSpPr>
          <p:cNvPr id="17" name="Tytuł 16"/>
          <p:cNvSpPr>
            <a:spLocks noGrp="1"/>
          </p:cNvSpPr>
          <p:nvPr>
            <p:ph type="title"/>
          </p:nvPr>
        </p:nvSpPr>
        <p:spPr/>
        <p:txBody>
          <a:bodyPr rtlCol="0" anchor="b" anchorCtr="0"/>
          <a:lstStyle/>
          <a:p>
            <a:r>
              <a:rPr kumimoji="0" lang="pl-PL" smtClean="0"/>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4" name="Symbol zastępczy daty 3"/>
          <p:cNvSpPr>
            <a:spLocks noGrp="1"/>
          </p:cNvSpPr>
          <p:nvPr>
            <p:ph type="dt" sz="half" idx="10"/>
          </p:nvPr>
        </p:nvSpPr>
        <p:spPr/>
        <p:txBody>
          <a:bodyPr/>
          <a:lstStyle/>
          <a:p>
            <a:fld id="{92AF1D4B-8806-4049-8362-CD74918DD750}" type="datetimeFigureOut">
              <a:rPr lang="pl-PL" smtClean="0"/>
              <a:pPr/>
              <a:t>28.03.2022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338ADB6-95BF-47DF-9465-976213681FFC}" type="slidenum">
              <a:rPr lang="pl-PL" smtClean="0"/>
              <a:pPr/>
              <a:t>‹#›</a:t>
            </a:fld>
            <a:endParaRPr lang="pl-PL"/>
          </a:p>
        </p:txBody>
      </p:sp>
      <p:sp>
        <p:nvSpPr>
          <p:cNvPr id="2" name="Tytuł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cxnSp>
        <p:nvCxnSpPr>
          <p:cNvPr id="7" name="Łącznik prosty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5" name="Symbol zastępczy daty 4"/>
          <p:cNvSpPr>
            <a:spLocks noGrp="1"/>
          </p:cNvSpPr>
          <p:nvPr>
            <p:ph type="dt" sz="half" idx="10"/>
          </p:nvPr>
        </p:nvSpPr>
        <p:spPr/>
        <p:txBody>
          <a:bodyPr/>
          <a:lstStyle/>
          <a:p>
            <a:fld id="{92AF1D4B-8806-4049-8362-CD74918DD750}" type="datetimeFigureOut">
              <a:rPr lang="pl-PL" smtClean="0"/>
              <a:pPr/>
              <a:t>28.03.2022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338ADB6-95BF-47DF-9465-976213681FFC}" type="slidenum">
              <a:rPr lang="pl-PL" smtClean="0"/>
              <a:pPr/>
              <a:t>‹#›</a:t>
            </a:fld>
            <a:endParaRPr lang="pl-PL"/>
          </a:p>
        </p:txBody>
      </p:sp>
      <p:sp>
        <p:nvSpPr>
          <p:cNvPr id="2" name="Tytuł 1"/>
          <p:cNvSpPr>
            <a:spLocks noGrp="1"/>
          </p:cNvSpPr>
          <p:nvPr>
            <p:ph type="title"/>
          </p:nvPr>
        </p:nvSpPr>
        <p:spPr/>
        <p:txBody>
          <a:bodyPr/>
          <a:lstStyle/>
          <a:p>
            <a:r>
              <a:rPr kumimoji="0" lang="pl-PL" smtClean="0"/>
              <a:t>Kliknij, aby edytować styl</a:t>
            </a:r>
            <a:endParaRPr kumimoji="0" lang="en-US"/>
          </a:p>
        </p:txBody>
      </p:sp>
      <p:sp>
        <p:nvSpPr>
          <p:cNvPr id="11" name="Symbol zastępczy zawartości 10"/>
          <p:cNvSpPr>
            <a:spLocks noGrp="1"/>
          </p:cNvSpPr>
          <p:nvPr>
            <p:ph sz="half" idx="1"/>
          </p:nvPr>
        </p:nvSpPr>
        <p:spPr>
          <a:xfrm>
            <a:off x="457200" y="1524000"/>
            <a:ext cx="4059936"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half" idx="2"/>
          </p:nvPr>
        </p:nvSpPr>
        <p:spPr>
          <a:xfrm>
            <a:off x="4648200" y="1524000"/>
            <a:ext cx="4059936"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9" name="Symbol zastępczy numeru slajdu 8"/>
          <p:cNvSpPr>
            <a:spLocks noGrp="1"/>
          </p:cNvSpPr>
          <p:nvPr>
            <p:ph type="sldNum" sz="quarter" idx="12"/>
          </p:nvPr>
        </p:nvSpPr>
        <p:spPr/>
        <p:txBody>
          <a:bodyPr/>
          <a:lstStyle/>
          <a:p>
            <a:fld id="{A338ADB6-95BF-47DF-9465-976213681FFC}" type="slidenum">
              <a:rPr lang="pl-PL" smtClean="0"/>
              <a:pPr/>
              <a:t>‹#›</a:t>
            </a:fld>
            <a:endParaRPr lang="pl-PL"/>
          </a:p>
        </p:txBody>
      </p:sp>
      <p:sp>
        <p:nvSpPr>
          <p:cNvPr id="8" name="Symbol zastępczy stopki 7"/>
          <p:cNvSpPr>
            <a:spLocks noGrp="1"/>
          </p:cNvSpPr>
          <p:nvPr>
            <p:ph type="ftr" sz="quarter" idx="11"/>
          </p:nvPr>
        </p:nvSpPr>
        <p:spPr/>
        <p:txBody>
          <a:bodyPr/>
          <a:lstStyle/>
          <a:p>
            <a:endParaRPr lang="pl-PL"/>
          </a:p>
        </p:txBody>
      </p:sp>
      <p:sp>
        <p:nvSpPr>
          <p:cNvPr id="7" name="Symbol zastępczy daty 6"/>
          <p:cNvSpPr>
            <a:spLocks noGrp="1"/>
          </p:cNvSpPr>
          <p:nvPr>
            <p:ph type="dt" sz="half" idx="10"/>
          </p:nvPr>
        </p:nvSpPr>
        <p:spPr/>
        <p:txBody>
          <a:bodyPr/>
          <a:lstStyle/>
          <a:p>
            <a:fld id="{92AF1D4B-8806-4049-8362-CD74918DD750}" type="datetimeFigureOut">
              <a:rPr lang="pl-PL" smtClean="0"/>
              <a:pPr/>
              <a:t>28.03.2022</a:t>
            </a:fld>
            <a:endParaRPr lang="pl-PL"/>
          </a:p>
        </p:txBody>
      </p:sp>
      <p:sp>
        <p:nvSpPr>
          <p:cNvPr id="3" name="Symbol zastępczy tekstu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32" name="Symbol zastępczy zawartości 31"/>
          <p:cNvSpPr>
            <a:spLocks noGrp="1"/>
          </p:cNvSpPr>
          <p:nvPr>
            <p:ph sz="half" idx="2"/>
          </p:nvPr>
        </p:nvSpPr>
        <p:spPr>
          <a:xfrm>
            <a:off x="457200" y="2201896"/>
            <a:ext cx="4038600" cy="3913632"/>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34" name="Symbol zastępczy zawartości 33"/>
          <p:cNvSpPr>
            <a:spLocks noGrp="1"/>
          </p:cNvSpPr>
          <p:nvPr>
            <p:ph sz="quarter" idx="4"/>
          </p:nvPr>
        </p:nvSpPr>
        <p:spPr>
          <a:xfrm>
            <a:off x="4649788" y="2201896"/>
            <a:ext cx="4038600" cy="3913632"/>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 name="Tytuł 1"/>
          <p:cNvSpPr>
            <a:spLocks noGrp="1"/>
          </p:cNvSpPr>
          <p:nvPr>
            <p:ph type="title"/>
          </p:nvPr>
        </p:nvSpPr>
        <p:spPr>
          <a:xfrm>
            <a:off x="457200" y="155448"/>
            <a:ext cx="8229600" cy="1143000"/>
          </a:xfrm>
        </p:spPr>
        <p:txBody>
          <a:bodyPr anchor="b" anchorCtr="0"/>
          <a:lstStyle>
            <a:lvl1pPr>
              <a:defRPr/>
            </a:lvl1pPr>
          </a:lstStyle>
          <a:p>
            <a:r>
              <a:rPr kumimoji="0" lang="pl-PL" smtClean="0"/>
              <a:t>Kliknij, aby edytować styl</a:t>
            </a:r>
            <a:endParaRPr kumimoji="0" lang="en-US"/>
          </a:p>
        </p:txBody>
      </p:sp>
      <p:sp>
        <p:nvSpPr>
          <p:cNvPr id="12" name="Symbol zastępczy tekstu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cxnSp>
        <p:nvCxnSpPr>
          <p:cNvPr id="10" name="Łącznik prosty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Łącznik prosty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p>
            <a:fld id="{92AF1D4B-8806-4049-8362-CD74918DD750}" type="datetimeFigureOut">
              <a:rPr lang="pl-PL" smtClean="0"/>
              <a:pPr/>
              <a:t>28.03.2022</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A338ADB6-95BF-47DF-9465-976213681FFC}" type="slidenum">
              <a:rPr lang="pl-PL" smtClean="0"/>
              <a:pPr/>
              <a:t>‹#›</a:t>
            </a:fld>
            <a:endParaRPr lang="pl-PL"/>
          </a:p>
        </p:txBody>
      </p:sp>
      <p:sp>
        <p:nvSpPr>
          <p:cNvPr id="2" name="Tytuł 1"/>
          <p:cNvSpPr>
            <a:spLocks noGrp="1"/>
          </p:cNvSpPr>
          <p:nvPr>
            <p:ph type="title"/>
          </p:nvPr>
        </p:nvSpPr>
        <p:spPr/>
        <p:txBody>
          <a:bodyPr/>
          <a:lstStyle/>
          <a:p>
            <a:r>
              <a:rPr kumimoji="0" lang="pl-PL" smtClean="0"/>
              <a:t>Kliknij, aby edytować styl</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92AF1D4B-8806-4049-8362-CD74918DD750}" type="datetimeFigureOut">
              <a:rPr lang="pl-PL" smtClean="0"/>
              <a:pPr/>
              <a:t>28.03.2022</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A338ADB6-95BF-47DF-9465-976213681FFC}"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9" name="Symbol zastępczy zawartości 28"/>
          <p:cNvSpPr>
            <a:spLocks noGrp="1"/>
          </p:cNvSpPr>
          <p:nvPr>
            <p:ph sz="quarter" idx="1"/>
          </p:nvPr>
        </p:nvSpPr>
        <p:spPr>
          <a:xfrm>
            <a:off x="457200" y="457200"/>
            <a:ext cx="6248400" cy="5715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3" name="Symbol zastępczy tekstu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31" name="Tytuł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pl-PL" smtClean="0"/>
              <a:t>Kliknij, aby edytować styl</a:t>
            </a:r>
            <a:endParaRPr kumimoji="0" lang="en-US"/>
          </a:p>
        </p:txBody>
      </p:sp>
      <p:sp>
        <p:nvSpPr>
          <p:cNvPr id="8" name="Symbol zastępczy daty 7"/>
          <p:cNvSpPr>
            <a:spLocks noGrp="1"/>
          </p:cNvSpPr>
          <p:nvPr>
            <p:ph type="dt" sz="half" idx="14"/>
          </p:nvPr>
        </p:nvSpPr>
        <p:spPr/>
        <p:txBody>
          <a:bodyPr/>
          <a:lstStyle/>
          <a:p>
            <a:fld id="{92AF1D4B-8806-4049-8362-CD74918DD750}" type="datetimeFigureOut">
              <a:rPr lang="pl-PL" smtClean="0"/>
              <a:pPr/>
              <a:t>28.03.2022</a:t>
            </a:fld>
            <a:endParaRPr lang="pl-PL"/>
          </a:p>
        </p:txBody>
      </p:sp>
      <p:sp>
        <p:nvSpPr>
          <p:cNvPr id="9" name="Symbol zastępczy numeru slajdu 8"/>
          <p:cNvSpPr>
            <a:spLocks noGrp="1"/>
          </p:cNvSpPr>
          <p:nvPr>
            <p:ph type="sldNum" sz="quarter" idx="15"/>
          </p:nvPr>
        </p:nvSpPr>
        <p:spPr/>
        <p:txBody>
          <a:bodyPr/>
          <a:lstStyle/>
          <a:p>
            <a:fld id="{A338ADB6-95BF-47DF-9465-976213681FFC}" type="slidenum">
              <a:rPr lang="pl-PL" smtClean="0"/>
              <a:pPr/>
              <a:t>‹#›</a:t>
            </a:fld>
            <a:endParaRPr lang="pl-PL"/>
          </a:p>
        </p:txBody>
      </p:sp>
      <p:sp>
        <p:nvSpPr>
          <p:cNvPr id="10" name="Symbol zastępczy stopki 9"/>
          <p:cNvSpPr>
            <a:spLocks noGrp="1"/>
          </p:cNvSpPr>
          <p:nvPr>
            <p:ph type="ftr" sz="quarter" idx="16"/>
          </p:nvPr>
        </p:nvSpPr>
        <p:spPr/>
        <p:txBody>
          <a:bodyPr/>
          <a:lstStyle/>
          <a:p>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pl-PL" smtClean="0"/>
              <a:t>Kliknij ikonę, aby dodać obraz</a:t>
            </a:r>
            <a:endParaRPr kumimoji="0" lang="en-US"/>
          </a:p>
        </p:txBody>
      </p:sp>
      <p:sp>
        <p:nvSpPr>
          <p:cNvPr id="4" name="Symbol zastępczy tekstu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8" name="Symbol zastępczy daty 7"/>
          <p:cNvSpPr>
            <a:spLocks noGrp="1"/>
          </p:cNvSpPr>
          <p:nvPr>
            <p:ph type="dt" sz="half" idx="10"/>
          </p:nvPr>
        </p:nvSpPr>
        <p:spPr/>
        <p:txBody>
          <a:bodyPr/>
          <a:lstStyle/>
          <a:p>
            <a:fld id="{92AF1D4B-8806-4049-8362-CD74918DD750}" type="datetimeFigureOut">
              <a:rPr lang="pl-PL" smtClean="0"/>
              <a:pPr/>
              <a:t>28.03.2022</a:t>
            </a:fld>
            <a:endParaRPr lang="pl-PL"/>
          </a:p>
        </p:txBody>
      </p:sp>
      <p:sp>
        <p:nvSpPr>
          <p:cNvPr id="9" name="Symbol zastępczy numeru slajdu 8"/>
          <p:cNvSpPr>
            <a:spLocks noGrp="1"/>
          </p:cNvSpPr>
          <p:nvPr>
            <p:ph type="sldNum" sz="quarter" idx="11"/>
          </p:nvPr>
        </p:nvSpPr>
        <p:spPr/>
        <p:txBody>
          <a:bodyPr/>
          <a:lstStyle/>
          <a:p>
            <a:fld id="{A338ADB6-95BF-47DF-9465-976213681FFC}" type="slidenum">
              <a:rPr lang="pl-PL" smtClean="0"/>
              <a:pPr/>
              <a:t>‹#›</a:t>
            </a:fld>
            <a:endParaRPr lang="pl-PL"/>
          </a:p>
        </p:txBody>
      </p:sp>
      <p:sp>
        <p:nvSpPr>
          <p:cNvPr id="10" name="Symbol zastępczy stopki 9"/>
          <p:cNvSpPr>
            <a:spLocks noGrp="1"/>
          </p:cNvSpPr>
          <p:nvPr>
            <p:ph type="ftr" sz="quarter" idx="12"/>
          </p:nvPr>
        </p:nvSpPr>
        <p:spPr/>
        <p:txBody>
          <a:bodyPr/>
          <a:lstStyle/>
          <a:p>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Symbol zastępczy tekstu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24" name="Symbol zastępczy daty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92AF1D4B-8806-4049-8362-CD74918DD750}" type="datetimeFigureOut">
              <a:rPr lang="pl-PL" smtClean="0"/>
              <a:pPr/>
              <a:t>28.03.2022</a:t>
            </a:fld>
            <a:endParaRPr lang="pl-PL"/>
          </a:p>
        </p:txBody>
      </p:sp>
      <p:sp>
        <p:nvSpPr>
          <p:cNvPr id="10" name="Symbol zastępczy stopki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pl-PL"/>
          </a:p>
        </p:txBody>
      </p:sp>
      <p:sp>
        <p:nvSpPr>
          <p:cNvPr id="22" name="Symbol zastępczy numeru slajdu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A338ADB6-95BF-47DF-9465-976213681FFC}" type="slidenum">
              <a:rPr lang="pl-PL" smtClean="0"/>
              <a:pPr/>
              <a:t>‹#›</a:t>
            </a:fld>
            <a:endParaRPr lang="pl-PL"/>
          </a:p>
        </p:txBody>
      </p:sp>
      <p:sp>
        <p:nvSpPr>
          <p:cNvPr id="5" name="Symbol zastępczy tytułu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pl-PL" smtClean="0"/>
              <a:t>Kliknij, aby edytować styl</a:t>
            </a:r>
            <a:endParaRPr kumimoji="0"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259632" y="1988840"/>
            <a:ext cx="6400800" cy="1752600"/>
          </a:xfrm>
        </p:spPr>
        <p:txBody>
          <a:bodyPr>
            <a:noAutofit/>
          </a:bodyPr>
          <a:lstStyle/>
          <a:p>
            <a:r>
              <a:rPr lang="pl-PL" sz="7200" b="1" dirty="0" smtClean="0">
                <a:solidFill>
                  <a:srgbClr val="FF0000"/>
                </a:solidFill>
              </a:rPr>
              <a:t>Dzień Pamięci Ofiar Zbrodni Katyńskiej</a:t>
            </a:r>
            <a:endParaRPr lang="pl-PL" sz="7200" b="1" dirty="0">
              <a:solidFill>
                <a:srgbClr val="FF0000"/>
              </a:solidFill>
            </a:endParaRPr>
          </a:p>
        </p:txBody>
      </p:sp>
      <p:sp>
        <p:nvSpPr>
          <p:cNvPr id="2" name="Tytuł 1"/>
          <p:cNvSpPr>
            <a:spLocks noGrp="1"/>
          </p:cNvSpPr>
          <p:nvPr>
            <p:ph type="ctrTitle"/>
          </p:nvPr>
        </p:nvSpPr>
        <p:spPr>
          <a:xfrm>
            <a:off x="683568" y="692696"/>
            <a:ext cx="7772400" cy="1470025"/>
          </a:xfrm>
        </p:spPr>
        <p:txBody>
          <a:bodyPr>
            <a:normAutofit/>
          </a:bodyPr>
          <a:lstStyle/>
          <a:p>
            <a:r>
              <a:rPr lang="pl-PL" sz="8800" b="1" dirty="0" smtClean="0">
                <a:solidFill>
                  <a:schemeClr val="bg1"/>
                </a:solidFill>
                <a:latin typeface="Perpetua" pitchFamily="18" charset="0"/>
              </a:rPr>
              <a:t>13 Kwietnia </a:t>
            </a:r>
            <a:endParaRPr lang="pl-PL" sz="8800" b="1" dirty="0">
              <a:solidFill>
                <a:schemeClr val="bg1"/>
              </a:solidFill>
              <a:latin typeface="Perpetu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116632"/>
            <a:ext cx="8229600" cy="6048672"/>
          </a:xfrm>
        </p:spPr>
        <p:txBody>
          <a:bodyPr>
            <a:noAutofit/>
          </a:bodyPr>
          <a:lstStyle/>
          <a:p>
            <a:pPr algn="just">
              <a:buNone/>
            </a:pPr>
            <a:r>
              <a:rPr lang="pl-PL" sz="2400" dirty="0" smtClean="0"/>
              <a:t>    </a:t>
            </a:r>
            <a:r>
              <a:rPr lang="pl-PL" sz="2400" dirty="0" smtClean="0">
                <a:solidFill>
                  <a:schemeClr val="bg1"/>
                </a:solidFill>
              </a:rPr>
              <a:t>Rząd </a:t>
            </a:r>
            <a:r>
              <a:rPr lang="pl-PL" sz="2400" dirty="0" smtClean="0">
                <a:solidFill>
                  <a:schemeClr val="bg1"/>
                </a:solidFill>
              </a:rPr>
              <a:t>polski od dłuższego czasu poszukiwał zaginionych </a:t>
            </a:r>
            <a:r>
              <a:rPr lang="pl-PL" sz="2400" dirty="0" smtClean="0">
                <a:solidFill>
                  <a:schemeClr val="bg1"/>
                </a:solidFill>
              </a:rPr>
              <a:t/>
            </a:r>
            <a:br>
              <a:rPr lang="pl-PL" sz="2400" dirty="0" smtClean="0">
                <a:solidFill>
                  <a:schemeClr val="bg1"/>
                </a:solidFill>
              </a:rPr>
            </a:br>
            <a:r>
              <a:rPr lang="pl-PL" sz="2400" dirty="0" smtClean="0">
                <a:solidFill>
                  <a:schemeClr val="bg1"/>
                </a:solidFill>
              </a:rPr>
              <a:t>w </a:t>
            </a:r>
            <a:r>
              <a:rPr lang="pl-PL" sz="2400" dirty="0" smtClean="0">
                <a:solidFill>
                  <a:schemeClr val="bg1"/>
                </a:solidFill>
              </a:rPr>
              <a:t>ZSRR jeńców i domagał się wyjaśnień od Rosjan. Reakcją władz ZSRR na ujawnienie zbrodni było zerwanie stosunków z Polską w nocy z 25 na 26 kwietnia 1943 r. Rosjanie oskarżali rząd polski o współpracę z hitlerowskimi Niemcami. Sprawa odkrycia grobów pod Smoleńskiem posłużyła więc jako pretekst do zerwania kontaktów </a:t>
            </a:r>
            <a:r>
              <a:rPr lang="pl-PL" sz="2400" dirty="0" smtClean="0">
                <a:solidFill>
                  <a:schemeClr val="bg1"/>
                </a:solidFill>
              </a:rPr>
              <a:t/>
            </a:r>
            <a:br>
              <a:rPr lang="pl-PL" sz="2400" dirty="0" smtClean="0">
                <a:solidFill>
                  <a:schemeClr val="bg1"/>
                </a:solidFill>
              </a:rPr>
            </a:br>
            <a:r>
              <a:rPr lang="pl-PL" sz="2400" dirty="0" smtClean="0">
                <a:solidFill>
                  <a:schemeClr val="bg1"/>
                </a:solidFill>
              </a:rPr>
              <a:t>z </a:t>
            </a:r>
            <a:r>
              <a:rPr lang="pl-PL" sz="2400" dirty="0" smtClean="0">
                <a:solidFill>
                  <a:schemeClr val="bg1"/>
                </a:solidFill>
              </a:rPr>
              <a:t>rządem londyńskim, który domagał się m.in. uznania za obowiązującą granicy Polski sprzed wybuchu wojny, podczas gdy Rosjanie zamierzali zająć wschodnie ziemie Rzeczypospolitej. Alianci zachowali w tej sprawie milczenie w imię współpracy ze wschodnim sojusznikiem. Prawda </a:t>
            </a:r>
            <a:r>
              <a:rPr lang="pl-PL" sz="2400" dirty="0" smtClean="0">
                <a:solidFill>
                  <a:schemeClr val="bg1"/>
                </a:solidFill>
              </a:rPr>
              <a:t/>
            </a:r>
            <a:br>
              <a:rPr lang="pl-PL" sz="2400" dirty="0" smtClean="0">
                <a:solidFill>
                  <a:schemeClr val="bg1"/>
                </a:solidFill>
              </a:rPr>
            </a:br>
            <a:r>
              <a:rPr lang="pl-PL" sz="2400" dirty="0" smtClean="0">
                <a:solidFill>
                  <a:schemeClr val="bg1"/>
                </a:solidFill>
              </a:rPr>
              <a:t>o </a:t>
            </a:r>
            <a:r>
              <a:rPr lang="pl-PL" sz="2400" dirty="0" smtClean="0">
                <a:solidFill>
                  <a:schemeClr val="bg1"/>
                </a:solidFill>
              </a:rPr>
              <a:t>zbrodni bardzo długo była ukrywana, a wręcz zakłamywana. Dopiero w 1990 r. prezydent ZSRR Michaił Gorbaczow przyznał, że mordu dokonali Rosjanie. </a:t>
            </a:r>
            <a:br>
              <a:rPr lang="pl-PL" sz="2400" dirty="0" smtClean="0">
                <a:solidFill>
                  <a:schemeClr val="bg1"/>
                </a:solidFill>
              </a:rPr>
            </a:br>
            <a:r>
              <a:rPr lang="pl-PL" sz="2400" dirty="0" smtClean="0">
                <a:solidFill>
                  <a:schemeClr val="bg1"/>
                </a:solidFill>
              </a:rPr>
              <a:t>W 1992 prezydent Rosji Borys Jelcyn zadecydował </a:t>
            </a:r>
            <a:br>
              <a:rPr lang="pl-PL" sz="2400" dirty="0" smtClean="0">
                <a:solidFill>
                  <a:schemeClr val="bg1"/>
                </a:solidFill>
              </a:rPr>
            </a:br>
            <a:r>
              <a:rPr lang="pl-PL" sz="2400" dirty="0" smtClean="0">
                <a:solidFill>
                  <a:schemeClr val="bg1"/>
                </a:solidFill>
              </a:rPr>
              <a:t>o udostępnieniu stronie polskiej  dokumentów na temat zbrodni katyńskiej.</a:t>
            </a:r>
            <a:endParaRPr lang="pl-PL" sz="2400" dirty="0">
              <a:solidFill>
                <a:schemeClr val="bg1"/>
              </a:solidFill>
            </a:endParaRPr>
          </a:p>
        </p:txBody>
      </p:sp>
      <p:sp>
        <p:nvSpPr>
          <p:cNvPr id="2" name="Tytuł 1"/>
          <p:cNvSpPr>
            <a:spLocks noGrp="1"/>
          </p:cNvSpPr>
          <p:nvPr>
            <p:ph type="title"/>
          </p:nvPr>
        </p:nvSpPr>
        <p:spPr>
          <a:xfrm>
            <a:off x="457200" y="152400"/>
            <a:ext cx="370384" cy="468288"/>
          </a:xfrm>
        </p:spPr>
        <p:txBody>
          <a:bodyPr>
            <a:normAutofit fontScale="90000"/>
          </a:bodyPr>
          <a:lstStyle/>
          <a:p>
            <a:r>
              <a:rPr lang="pl-PL" dirty="0" smtClean="0"/>
              <a:t/>
            </a:r>
            <a:br>
              <a:rPr lang="pl-PL" dirty="0" smtClean="0"/>
            </a:br>
            <a:endParaRPr lang="pl-P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1772816"/>
            <a:ext cx="8229600" cy="4857403"/>
          </a:xfrm>
        </p:spPr>
        <p:txBody>
          <a:bodyPr/>
          <a:lstStyle/>
          <a:p>
            <a:pPr algn="just">
              <a:buNone/>
            </a:pPr>
            <a:r>
              <a:rPr lang="pl-PL" dirty="0" smtClean="0"/>
              <a:t>    </a:t>
            </a:r>
            <a:r>
              <a:rPr lang="pl-PL" b="1" dirty="0" smtClean="0">
                <a:solidFill>
                  <a:schemeClr val="bg1"/>
                </a:solidFill>
              </a:rPr>
              <a:t>Przypadający 13 kwietnia Dzień Pamięci Ofiar Zbrodni Katyńskiej uchwalone został 14 listopada 2007 przez Sejm Rzeczypospolitej Polskiej dla uczczenia pamięci wszystkich wymordowanych przez NKWD na mocy decyzji naczelnych władz Związku Sowieckiego z 5 marca 1940 roku</a:t>
            </a:r>
            <a:r>
              <a:rPr lang="pl-PL" b="1" dirty="0" smtClean="0">
                <a:solidFill>
                  <a:schemeClr val="bg1"/>
                </a:solidFill>
                <a:latin typeface="Perpetua" pitchFamily="18" charset="0"/>
              </a:rPr>
              <a:t>.</a:t>
            </a:r>
          </a:p>
          <a:p>
            <a:pPr>
              <a:buNone/>
            </a:pPr>
            <a:endParaRPr lang="pl-PL" dirty="0"/>
          </a:p>
        </p:txBody>
      </p:sp>
      <p:sp>
        <p:nvSpPr>
          <p:cNvPr id="2" name="Tytuł 1"/>
          <p:cNvSpPr>
            <a:spLocks noGrp="1"/>
          </p:cNvSpPr>
          <p:nvPr>
            <p:ph type="title"/>
          </p:nvPr>
        </p:nvSpPr>
        <p:spPr/>
        <p:txBody>
          <a:bodyPr/>
          <a:lstStyle/>
          <a:p>
            <a:endParaRPr lang="pl-PL"/>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descr="800_img.jpg"/>
          <p:cNvPicPr>
            <a:picLocks noGrp="1" noChangeAspect="1"/>
          </p:cNvPicPr>
          <p:nvPr>
            <p:ph idx="1"/>
          </p:nvPr>
        </p:nvPicPr>
        <p:blipFill>
          <a:blip r:embed="rId2" cstate="print"/>
          <a:stretch>
            <a:fillRect/>
          </a:stretch>
        </p:blipFill>
        <p:spPr>
          <a:xfrm>
            <a:off x="899592" y="1628800"/>
            <a:ext cx="4102448" cy="4752528"/>
          </a:xfrm>
        </p:spPr>
      </p:pic>
      <p:sp>
        <p:nvSpPr>
          <p:cNvPr id="2" name="Tytuł 1"/>
          <p:cNvSpPr>
            <a:spLocks noGrp="1"/>
          </p:cNvSpPr>
          <p:nvPr>
            <p:ph type="title"/>
          </p:nvPr>
        </p:nvSpPr>
        <p:spPr/>
        <p:txBody>
          <a:bodyPr/>
          <a:lstStyle/>
          <a:p>
            <a:pPr algn="ctr"/>
            <a:r>
              <a:rPr lang="pl-PL" b="1" dirty="0" smtClean="0">
                <a:solidFill>
                  <a:schemeClr val="bg1"/>
                </a:solidFill>
                <a:latin typeface="+mn-lt"/>
              </a:rPr>
              <a:t>Mord w Katyniu</a:t>
            </a:r>
            <a:endParaRPr lang="pl-PL" b="1" dirty="0">
              <a:solidFill>
                <a:schemeClr val="bg1"/>
              </a:solidFill>
              <a:latin typeface="+mn-lt"/>
            </a:endParaRPr>
          </a:p>
        </p:txBody>
      </p:sp>
      <p:pic>
        <p:nvPicPr>
          <p:cNvPr id="5" name="Obraz 4" descr="unnamed.png"/>
          <p:cNvPicPr>
            <a:picLocks noChangeAspect="1"/>
          </p:cNvPicPr>
          <p:nvPr/>
        </p:nvPicPr>
        <p:blipFill>
          <a:blip r:embed="rId3" cstate="print"/>
          <a:stretch>
            <a:fillRect/>
          </a:stretch>
        </p:blipFill>
        <p:spPr>
          <a:xfrm>
            <a:off x="5724128" y="1700808"/>
            <a:ext cx="2592288" cy="381642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1484784"/>
            <a:ext cx="8229600" cy="4572000"/>
          </a:xfrm>
        </p:spPr>
        <p:txBody>
          <a:bodyPr>
            <a:normAutofit fontScale="92500" lnSpcReduction="10000"/>
          </a:bodyPr>
          <a:lstStyle/>
          <a:p>
            <a:pPr algn="just">
              <a:buNone/>
            </a:pPr>
            <a:r>
              <a:rPr lang="pl-PL" dirty="0" smtClean="0"/>
              <a:t>  </a:t>
            </a:r>
            <a:r>
              <a:rPr lang="pl-PL" dirty="0" smtClean="0"/>
              <a:t>  </a:t>
            </a:r>
            <a:r>
              <a:rPr lang="pl-PL" dirty="0" smtClean="0">
                <a:solidFill>
                  <a:schemeClr val="bg1"/>
                </a:solidFill>
              </a:rPr>
              <a:t>Niemieckie radio podało informację o odkryciu </a:t>
            </a:r>
            <a:br>
              <a:rPr lang="pl-PL" dirty="0" smtClean="0">
                <a:solidFill>
                  <a:schemeClr val="bg1"/>
                </a:solidFill>
              </a:rPr>
            </a:br>
            <a:r>
              <a:rPr lang="pl-PL" dirty="0" smtClean="0">
                <a:solidFill>
                  <a:schemeClr val="bg1"/>
                </a:solidFill>
              </a:rPr>
              <a:t>w miejscowości </a:t>
            </a:r>
            <a:r>
              <a:rPr lang="pl-PL" dirty="0" err="1" smtClean="0">
                <a:solidFill>
                  <a:schemeClr val="bg1"/>
                </a:solidFill>
              </a:rPr>
              <a:t>Kosogory</a:t>
            </a:r>
            <a:r>
              <a:rPr lang="pl-PL" dirty="0" smtClean="0">
                <a:solidFill>
                  <a:schemeClr val="bg1"/>
                </a:solidFill>
              </a:rPr>
              <a:t> grobów polskich oficerów zamordowanych przez żołnierzy radzieckich. Polacy zginęli od strzałów w tył głowy. W dwa dni później radio </a:t>
            </a:r>
            <a:br>
              <a:rPr lang="pl-PL" dirty="0" smtClean="0">
                <a:solidFill>
                  <a:schemeClr val="bg1"/>
                </a:solidFill>
              </a:rPr>
            </a:br>
            <a:r>
              <a:rPr lang="pl-PL" dirty="0" smtClean="0">
                <a:solidFill>
                  <a:schemeClr val="bg1"/>
                </a:solidFill>
              </a:rPr>
              <a:t>w Moskwie nadało komunikat mówiący, iż "oszczercy Goebbelsa rozpowszechniali podłe wymysły". Miejsce straceń zostało odkryte przez Niemców w lutym 1943 r. Zaprowadził ich tam Iwan Kisielew, chłop z pobliskiej wsi </a:t>
            </a:r>
            <a:r>
              <a:rPr lang="pl-PL" dirty="0" err="1" smtClean="0">
                <a:solidFill>
                  <a:schemeClr val="bg1"/>
                </a:solidFill>
              </a:rPr>
              <a:t>Gniezdowo</a:t>
            </a:r>
            <a:r>
              <a:rPr lang="pl-PL" dirty="0" smtClean="0">
                <a:solidFill>
                  <a:schemeClr val="bg1"/>
                </a:solidFill>
              </a:rPr>
              <a:t>. W Lesie Katyńskim oficerowie NKWD rozstrzelali 4143 polskich jeńców z obozu w Kozielsku. 17 kwietnia rząd polski w Londynie poprosił Międzynarodowy Czerwony Krzyż o zbadanie sprawy. Jednocześnie z taką prośbą zwrócili się do tej organizacji Niemcy.</a:t>
            </a:r>
            <a:endParaRPr lang="pl-PL" dirty="0">
              <a:solidFill>
                <a:schemeClr val="bg1"/>
              </a:solidFill>
            </a:endParaRPr>
          </a:p>
        </p:txBody>
      </p:sp>
      <p:sp>
        <p:nvSpPr>
          <p:cNvPr id="2" name="Tytuł 1"/>
          <p:cNvSpPr>
            <a:spLocks noGrp="1"/>
          </p:cNvSpPr>
          <p:nvPr>
            <p:ph type="title"/>
          </p:nvPr>
        </p:nvSpPr>
        <p:spPr/>
        <p:txBody>
          <a:bodyPr/>
          <a:lstStyle/>
          <a:p>
            <a:pPr algn="ctr"/>
            <a:r>
              <a:rPr lang="pl-PL" b="1" dirty="0" smtClean="0">
                <a:solidFill>
                  <a:schemeClr val="bg1"/>
                </a:solidFill>
                <a:latin typeface="+mn-lt"/>
              </a:rPr>
              <a:t>13 kwietnia 1943 r.</a:t>
            </a:r>
            <a:endParaRPr lang="pl-PL" b="1" dirty="0">
              <a:solidFill>
                <a:schemeClr val="bg1"/>
              </a:solidFill>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descr="unnamed.jpg"/>
          <p:cNvPicPr>
            <a:picLocks noGrp="1" noChangeAspect="1"/>
          </p:cNvPicPr>
          <p:nvPr>
            <p:ph idx="1"/>
          </p:nvPr>
        </p:nvPicPr>
        <p:blipFill>
          <a:blip r:embed="rId2" cstate="print"/>
          <a:stretch>
            <a:fillRect/>
          </a:stretch>
        </p:blipFill>
        <p:spPr>
          <a:xfrm>
            <a:off x="611560" y="908720"/>
            <a:ext cx="7956005" cy="4879269"/>
          </a:xfrm>
        </p:spPr>
      </p:pic>
      <p:sp>
        <p:nvSpPr>
          <p:cNvPr id="2" name="Tytuł 1"/>
          <p:cNvSpPr>
            <a:spLocks noGrp="1"/>
          </p:cNvSpPr>
          <p:nvPr>
            <p:ph type="title"/>
          </p:nvPr>
        </p:nvSpPr>
        <p:spPr/>
        <p:txBody>
          <a:bodyPr/>
          <a:lstStyle/>
          <a:p>
            <a:endParaRPr lang="pl-PL"/>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Symbol zastępczy zawartości 5" descr="Katyń-340x193.jpg"/>
          <p:cNvPicPr>
            <a:picLocks noGrp="1" noChangeAspect="1"/>
          </p:cNvPicPr>
          <p:nvPr>
            <p:ph idx="1"/>
          </p:nvPr>
        </p:nvPicPr>
        <p:blipFill>
          <a:blip r:embed="rId2" cstate="print"/>
          <a:stretch>
            <a:fillRect/>
          </a:stretch>
        </p:blipFill>
        <p:spPr>
          <a:xfrm>
            <a:off x="4067944" y="548680"/>
            <a:ext cx="4104456" cy="2329882"/>
          </a:xfrm>
        </p:spPr>
      </p:pic>
      <p:sp>
        <p:nvSpPr>
          <p:cNvPr id="2" name="Tytuł 1"/>
          <p:cNvSpPr>
            <a:spLocks noGrp="1"/>
          </p:cNvSpPr>
          <p:nvPr>
            <p:ph type="title"/>
          </p:nvPr>
        </p:nvSpPr>
        <p:spPr>
          <a:xfrm>
            <a:off x="179512" y="836712"/>
            <a:ext cx="8229600" cy="1143000"/>
          </a:xfrm>
        </p:spPr>
        <p:txBody>
          <a:bodyPr>
            <a:normAutofit/>
          </a:bodyPr>
          <a:lstStyle/>
          <a:p>
            <a:pPr algn="l"/>
            <a:r>
              <a:rPr lang="pl-PL" sz="4800" b="1" dirty="0" smtClean="0">
                <a:latin typeface="+mn-lt"/>
              </a:rPr>
              <a:t> </a:t>
            </a:r>
            <a:r>
              <a:rPr lang="pl-PL" sz="4800" b="1" dirty="0" smtClean="0">
                <a:solidFill>
                  <a:schemeClr val="bg1"/>
                </a:solidFill>
                <a:latin typeface="+mn-lt"/>
              </a:rPr>
              <a:t>Las katyński </a:t>
            </a:r>
            <a:endParaRPr lang="pl-PL" sz="4800" b="1" dirty="0">
              <a:solidFill>
                <a:schemeClr val="bg1"/>
              </a:solidFill>
              <a:latin typeface="+mn-lt"/>
            </a:endParaRPr>
          </a:p>
        </p:txBody>
      </p:sp>
      <p:pic>
        <p:nvPicPr>
          <p:cNvPr id="9" name="Obraz 8" descr="659438_080904Katyn022_28.jpg.jfif"/>
          <p:cNvPicPr>
            <a:picLocks noChangeAspect="1"/>
          </p:cNvPicPr>
          <p:nvPr/>
        </p:nvPicPr>
        <p:blipFill>
          <a:blip r:embed="rId3" cstate="print"/>
          <a:stretch>
            <a:fillRect/>
          </a:stretch>
        </p:blipFill>
        <p:spPr>
          <a:xfrm>
            <a:off x="3923928" y="3212976"/>
            <a:ext cx="4964709" cy="3147913"/>
          </a:xfrm>
          <a:prstGeom prst="rect">
            <a:avLst/>
          </a:prstGeom>
        </p:spPr>
      </p:pic>
      <p:pic>
        <p:nvPicPr>
          <p:cNvPr id="15" name="Obraz 14" descr="bf1a1c5f4348b2da5374deee26324a79.jpg"/>
          <p:cNvPicPr>
            <a:picLocks noChangeAspect="1"/>
          </p:cNvPicPr>
          <p:nvPr/>
        </p:nvPicPr>
        <p:blipFill>
          <a:blip r:embed="rId4" cstate="print"/>
          <a:stretch>
            <a:fillRect/>
          </a:stretch>
        </p:blipFill>
        <p:spPr>
          <a:xfrm>
            <a:off x="323528" y="2996952"/>
            <a:ext cx="3456384" cy="3456384"/>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ymbol zastępczy zawartości 12"/>
          <p:cNvSpPr>
            <a:spLocks noGrp="1"/>
          </p:cNvSpPr>
          <p:nvPr>
            <p:ph idx="1"/>
          </p:nvPr>
        </p:nvSpPr>
        <p:spPr/>
        <p:txBody>
          <a:bodyPr/>
          <a:lstStyle/>
          <a:p>
            <a:endParaRPr lang="pl-PL"/>
          </a:p>
        </p:txBody>
      </p:sp>
      <p:sp>
        <p:nvSpPr>
          <p:cNvPr id="2" name="Tytuł 1"/>
          <p:cNvSpPr>
            <a:spLocks noGrp="1"/>
          </p:cNvSpPr>
          <p:nvPr>
            <p:ph type="title"/>
          </p:nvPr>
        </p:nvSpPr>
        <p:spPr/>
        <p:txBody>
          <a:bodyPr/>
          <a:lstStyle/>
          <a:p>
            <a:endParaRPr lang="pl-PL"/>
          </a:p>
        </p:txBody>
      </p:sp>
      <p:pic>
        <p:nvPicPr>
          <p:cNvPr id="12" name="Obraz 11" descr="refleksje2010d.jpg"/>
          <p:cNvPicPr>
            <a:picLocks noChangeAspect="1"/>
          </p:cNvPicPr>
          <p:nvPr/>
        </p:nvPicPr>
        <p:blipFill>
          <a:blip r:embed="rId2" cstate="print"/>
          <a:stretch>
            <a:fillRect/>
          </a:stretch>
        </p:blipFill>
        <p:spPr>
          <a:xfrm>
            <a:off x="467544" y="980728"/>
            <a:ext cx="8255000" cy="44069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just">
              <a:buNone/>
            </a:pPr>
            <a:r>
              <a:rPr lang="pl-PL" dirty="0" smtClean="0"/>
              <a:t>  </a:t>
            </a:r>
            <a:r>
              <a:rPr lang="pl-PL" dirty="0" smtClean="0"/>
              <a:t> </a:t>
            </a:r>
            <a:r>
              <a:rPr lang="pl-PL" dirty="0" smtClean="0">
                <a:solidFill>
                  <a:schemeClr val="bg1"/>
                </a:solidFill>
              </a:rPr>
              <a:t>Wówczas sowieckie NKWD wymordowało tysiące polskich jeńców wojennych, wziętych do niewoli </a:t>
            </a:r>
            <a:r>
              <a:rPr lang="pl-PL" dirty="0" smtClean="0">
                <a:solidFill>
                  <a:schemeClr val="bg1"/>
                </a:solidFill>
              </a:rPr>
              <a:t/>
            </a:r>
            <a:br>
              <a:rPr lang="pl-PL" dirty="0" smtClean="0">
                <a:solidFill>
                  <a:schemeClr val="bg1"/>
                </a:solidFill>
              </a:rPr>
            </a:br>
            <a:r>
              <a:rPr lang="pl-PL" dirty="0" smtClean="0">
                <a:solidFill>
                  <a:schemeClr val="bg1"/>
                </a:solidFill>
              </a:rPr>
              <a:t>w </a:t>
            </a:r>
            <a:r>
              <a:rPr lang="pl-PL" dirty="0" smtClean="0">
                <a:solidFill>
                  <a:schemeClr val="bg1"/>
                </a:solidFill>
              </a:rPr>
              <a:t>wyniku agresji ZSRR na Polskę 17 września 1939 roku. Wcześniej byli oni więzieni w trzech Obozach Specjalnych NKWD - Kozielsku, Ostaszkowie, Starobielsku oraz </a:t>
            </a:r>
            <a:r>
              <a:rPr lang="pl-PL" dirty="0" smtClean="0">
                <a:solidFill>
                  <a:schemeClr val="bg1"/>
                </a:solidFill>
              </a:rPr>
              <a:t>w </a:t>
            </a:r>
            <a:r>
              <a:rPr lang="pl-PL" dirty="0" smtClean="0">
                <a:solidFill>
                  <a:schemeClr val="bg1"/>
                </a:solidFill>
              </a:rPr>
              <a:t>więzieniach i obozach NKWD na terenie Zachodniej Białorusi i Ukrainy.</a:t>
            </a:r>
          </a:p>
          <a:p>
            <a:pPr>
              <a:buNone/>
            </a:pPr>
            <a:endParaRPr lang="pl-PL" dirty="0"/>
          </a:p>
        </p:txBody>
      </p:sp>
      <p:sp>
        <p:nvSpPr>
          <p:cNvPr id="2" name="Tytuł 1"/>
          <p:cNvSpPr>
            <a:spLocks noGrp="1"/>
          </p:cNvSpPr>
          <p:nvPr>
            <p:ph type="title"/>
          </p:nvPr>
        </p:nvSpPr>
        <p:spPr/>
        <p:txBody>
          <a:bodyPr/>
          <a:lstStyle/>
          <a:p>
            <a:pPr algn="ctr"/>
            <a:r>
              <a:rPr lang="pl-PL" b="1" dirty="0" smtClean="0">
                <a:solidFill>
                  <a:schemeClr val="bg1"/>
                </a:solidFill>
                <a:latin typeface="+mn-lt"/>
              </a:rPr>
              <a:t>Wiosna 1940 r.</a:t>
            </a:r>
            <a:endParaRPr lang="pl-PL" b="1" dirty="0">
              <a:solidFill>
                <a:schemeClr val="bg1"/>
              </a:solidFill>
              <a:latin typeface="+mn-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descr="katyń41.png"/>
          <p:cNvPicPr>
            <a:picLocks noGrp="1" noChangeAspect="1"/>
          </p:cNvPicPr>
          <p:nvPr>
            <p:ph idx="1"/>
          </p:nvPr>
        </p:nvPicPr>
        <p:blipFill>
          <a:blip r:embed="rId2" cstate="print"/>
          <a:stretch>
            <a:fillRect/>
          </a:stretch>
        </p:blipFill>
        <p:spPr>
          <a:xfrm>
            <a:off x="1187624" y="1844824"/>
            <a:ext cx="7104683" cy="3229400"/>
          </a:xfrm>
        </p:spPr>
      </p:pic>
      <p:sp>
        <p:nvSpPr>
          <p:cNvPr id="2" name="Tytuł 1"/>
          <p:cNvSpPr>
            <a:spLocks noGrp="1"/>
          </p:cNvSpPr>
          <p:nvPr>
            <p:ph type="title"/>
          </p:nvPr>
        </p:nvSpPr>
        <p:spPr/>
        <p:txBody>
          <a:bodyPr>
            <a:normAutofit/>
          </a:bodyPr>
          <a:lstStyle/>
          <a:p>
            <a:r>
              <a:rPr lang="pl-PL" sz="6000" b="1" dirty="0" smtClean="0">
                <a:solidFill>
                  <a:srgbClr val="FF0000"/>
                </a:solidFill>
                <a:latin typeface="+mn-lt"/>
              </a:rPr>
              <a:t>Miejsca zbrodni…</a:t>
            </a:r>
            <a:endParaRPr lang="pl-PL" sz="6000" b="1" dirty="0">
              <a:solidFill>
                <a:srgbClr val="FF0000"/>
              </a:solidFill>
              <a:latin typeface="+mn-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i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175</TotalTime>
  <Words>62</Words>
  <Application>Microsoft Office PowerPoint</Application>
  <PresentationFormat>Pokaz na ekranie (4:3)</PresentationFormat>
  <Paragraphs>12</Paragraphs>
  <Slides>10</Slides>
  <Notes>0</Notes>
  <HiddenSlides>0</HiddenSlides>
  <MMClips>0</MMClips>
  <ScaleCrop>false</ScaleCrop>
  <HeadingPairs>
    <vt:vector size="4" baseType="variant">
      <vt:variant>
        <vt:lpstr>Motyw</vt:lpstr>
      </vt:variant>
      <vt:variant>
        <vt:i4>1</vt:i4>
      </vt:variant>
      <vt:variant>
        <vt:lpstr>Tytuły slajdów</vt:lpstr>
      </vt:variant>
      <vt:variant>
        <vt:i4>10</vt:i4>
      </vt:variant>
    </vt:vector>
  </HeadingPairs>
  <TitlesOfParts>
    <vt:vector size="11" baseType="lpstr">
      <vt:lpstr>Papier</vt:lpstr>
      <vt:lpstr>13 Kwietnia </vt:lpstr>
      <vt:lpstr>Slajd 2</vt:lpstr>
      <vt:lpstr>Mord w Katyniu</vt:lpstr>
      <vt:lpstr>13 kwietnia 1943 r.</vt:lpstr>
      <vt:lpstr>Slajd 5</vt:lpstr>
      <vt:lpstr> Las katyński </vt:lpstr>
      <vt:lpstr>Slajd 7</vt:lpstr>
      <vt:lpstr>Wiosna 1940 r.</vt:lpstr>
      <vt:lpstr>Miejsca zbrodni…</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13 Kwietnia</dc:title>
  <dc:creator>Pancia</dc:creator>
  <cp:lastModifiedBy>Pancia</cp:lastModifiedBy>
  <cp:revision>17</cp:revision>
  <dcterms:created xsi:type="dcterms:W3CDTF">2021-04-07T17:52:33Z</dcterms:created>
  <dcterms:modified xsi:type="dcterms:W3CDTF">2022-03-28T11:03:24Z</dcterms:modified>
</cp:coreProperties>
</file>