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660"/>
  </p:normalViewPr>
  <p:slideViewPr>
    <p:cSldViewPr>
      <p:cViewPr varScale="1">
        <p:scale>
          <a:sx n="65" d="100"/>
          <a:sy n="65" d="100"/>
        </p:scale>
        <p:origin x="-13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051F50-F3CD-4DFC-B527-3FCD0560EB52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dirty="0" smtClean="0">
                <a:solidFill>
                  <a:srgbClr val="FF0000"/>
                </a:solidFill>
                <a:latin typeface="Arial Black" pitchFamily="34" charset="0"/>
              </a:rPr>
              <a:t>Święto Chrztu Polski</a:t>
            </a:r>
            <a:endParaRPr lang="pl-PL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>
                <a:latin typeface="Algerian" pitchFamily="82" charset="0"/>
              </a:rPr>
              <a:t>14 Kwietnia</a:t>
            </a:r>
            <a:endParaRPr lang="pl-PL" sz="9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22112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pl-PL" dirty="0" smtClean="0">
                <a:latin typeface="Bahnschrift Condensed" pitchFamily="34" charset="0"/>
              </a:rPr>
              <a:t>    </a:t>
            </a:r>
            <a:r>
              <a:rPr lang="pl-PL" dirty="0" smtClean="0">
                <a:latin typeface="Arial Black" pitchFamily="34" charset="0"/>
              </a:rPr>
              <a:t>* </a:t>
            </a:r>
            <a:r>
              <a:rPr lang="pl-PL" dirty="0" smtClean="0">
                <a:latin typeface="Arial Black" pitchFamily="34" charset="0"/>
              </a:rPr>
              <a:t>zwyczajowa </a:t>
            </a:r>
            <a:r>
              <a:rPr lang="pl-PL" dirty="0" smtClean="0">
                <a:latin typeface="Arial Black" pitchFamily="34" charset="0"/>
              </a:rPr>
              <a:t>nazwa początku procesu chrystianizacji państwa polskiego. Proces ten został zapoczątkowany przez osobisty chrzest Mieszka I w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966</a:t>
            </a:r>
            <a:r>
              <a:rPr lang="pl-PL" dirty="0" smtClean="0">
                <a:latin typeface="Arial Black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roku</a:t>
            </a:r>
            <a:r>
              <a:rPr lang="pl-PL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Chrzest Polski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4" name="Obraz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356992"/>
            <a:ext cx="3759200" cy="3312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   	</a:t>
            </a:r>
            <a:r>
              <a:rPr lang="pl-PL" dirty="0" smtClean="0">
                <a:latin typeface="Arial Black" pitchFamily="34" charset="0"/>
              </a:rPr>
              <a:t>Przyjmuje </a:t>
            </a:r>
            <a:r>
              <a:rPr lang="pl-PL" dirty="0">
                <a:latin typeface="Arial Black" pitchFamily="34" charset="0"/>
              </a:rPr>
              <a:t>się, że ten proces trwał do początku XIII wieku, a według niektórych źródeł nawet do XVII w. </a:t>
            </a:r>
            <a:r>
              <a:rPr lang="pl-PL" dirty="0" smtClean="0">
                <a:latin typeface="Arial Black" pitchFamily="34" charset="0"/>
              </a:rPr>
              <a:t/>
            </a:r>
            <a:br>
              <a:rPr lang="pl-PL" dirty="0" smtClean="0">
                <a:latin typeface="Arial Black" pitchFamily="34" charset="0"/>
              </a:rPr>
            </a:br>
            <a:r>
              <a:rPr lang="pl-PL" dirty="0" smtClean="0">
                <a:latin typeface="Arial Black" pitchFamily="34" charset="0"/>
              </a:rPr>
              <a:t>Na </a:t>
            </a:r>
            <a:r>
              <a:rPr lang="pl-PL" dirty="0">
                <a:latin typeface="Arial Black" pitchFamily="34" charset="0"/>
              </a:rPr>
              <a:t>przełomie </a:t>
            </a:r>
            <a:r>
              <a:rPr lang="pl-PL" dirty="0" smtClean="0">
                <a:latin typeface="Arial Black" pitchFamily="34" charset="0"/>
              </a:rPr>
              <a:t>wieku </a:t>
            </a:r>
            <a:r>
              <a:rPr lang="pl-PL" dirty="0">
                <a:latin typeface="Arial Black" pitchFamily="34" charset="0"/>
              </a:rPr>
              <a:t>X-XI rozpoczęto budowę kościelnej organizacji. Chrzest pierwszego z naszych władców nastąpił w Ostrowie Lednickim, Gnieźnie lub Poznaniu, ponieważ na terenach tych miast znaleziono baptysteria z II połowy X wieku (czyli budynki przeznaczone do obrzędu chrztu), co najprawdopodobniej świadczy o zaistniałej sytuacji.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Algerian" pitchFamily="82" charset="0"/>
              </a:rPr>
              <a:t>Proces chrystianizacji </a:t>
            </a:r>
            <a:endParaRPr lang="pl-PL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Arial Black" pitchFamily="34" charset="0"/>
              </a:rPr>
              <a:t>-uniknięcie podporządkowania </a:t>
            </a:r>
            <a:r>
              <a:rPr lang="pl-PL" dirty="0" smtClean="0">
                <a:latin typeface="Arial Black" pitchFamily="34" charset="0"/>
              </a:rPr>
              <a:t>przez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dominujące </a:t>
            </a:r>
            <a:r>
              <a:rPr lang="pl-PL" dirty="0" smtClean="0">
                <a:latin typeface="Arial Black" pitchFamily="34" charset="0"/>
              </a:rPr>
              <a:t>wówczas </a:t>
            </a:r>
            <a:r>
              <a:rPr lang="pl-PL" dirty="0">
                <a:latin typeface="Arial Black" pitchFamily="34" charset="0"/>
              </a:rPr>
              <a:t>w Europie Państwo </a:t>
            </a:r>
            <a:endParaRPr lang="pl-PL" dirty="0" smtClean="0">
              <a:latin typeface="Arial Black" pitchFamily="34" charset="0"/>
            </a:endParaRP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Cesarskie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sojusz z Czechami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chęć wzmocnienia autorytetu władcy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polepszenie funkcjonowania państwa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wzmocnienie więzi między </a:t>
            </a:r>
            <a:r>
              <a:rPr lang="pl-PL" dirty="0" smtClean="0">
                <a:latin typeface="Arial Black" pitchFamily="34" charset="0"/>
              </a:rPr>
              <a:t>ludźmi,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Algerian" pitchFamily="82" charset="0"/>
              </a:rPr>
              <a:t>Przyczyny chrztu</a:t>
            </a:r>
            <a:endParaRPr lang="pl-PL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ierz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2912324" cy="1872208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</a:t>
            </a:r>
            <a:r>
              <a:rPr lang="pl-PL" dirty="0" smtClean="0">
                <a:solidFill>
                  <a:srgbClr val="002060"/>
                </a:solidFill>
                <a:latin typeface="Algerian" pitchFamily="82" charset="0"/>
              </a:rPr>
              <a:t>Mieszko I</a:t>
            </a:r>
            <a:endParaRPr lang="pl-PL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95936" y="1124744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latin typeface="Arial Narrow" pitchFamily="34" charset="0"/>
              </a:rPr>
              <a:t>Mieszko I</a:t>
            </a:r>
            <a:r>
              <a:rPr lang="pl-PL" sz="2000" dirty="0" smtClean="0">
                <a:latin typeface="Arial Narrow" pitchFamily="34" charset="0"/>
              </a:rPr>
              <a:t/>
            </a:r>
            <a:br>
              <a:rPr lang="pl-PL" sz="2000" dirty="0" smtClean="0">
                <a:latin typeface="Arial Narrow" pitchFamily="34" charset="0"/>
              </a:rPr>
            </a:br>
            <a:r>
              <a:rPr lang="pl-PL" sz="2000" dirty="0" smtClean="0">
                <a:latin typeface="Arial Narrow" pitchFamily="34" charset="0"/>
              </a:rPr>
              <a:t>(ur</a:t>
            </a:r>
            <a:r>
              <a:rPr lang="pl-PL" sz="2000" dirty="0" smtClean="0">
                <a:latin typeface="Arial Narrow" pitchFamily="34" charset="0"/>
              </a:rPr>
              <a:t>. 922–945, zm. 25 maja 992) – władca Polski</a:t>
            </a:r>
            <a:br>
              <a:rPr lang="pl-PL" sz="2000" dirty="0" smtClean="0">
                <a:latin typeface="Arial Narrow" pitchFamily="34" charset="0"/>
              </a:rPr>
            </a:br>
            <a:r>
              <a:rPr lang="pl-PL" sz="2000" dirty="0" smtClean="0">
                <a:latin typeface="Arial Narrow" pitchFamily="34" charset="0"/>
              </a:rPr>
              <a:t>z dynastii Piastów sprawujący władzę od ok. 960 roku. Ojciec Bolesława I </a:t>
            </a:r>
            <a:r>
              <a:rPr lang="pl-PL" sz="2000" dirty="0" smtClean="0">
                <a:latin typeface="Arial Narrow" pitchFamily="34" charset="0"/>
              </a:rPr>
              <a:t>Chrobrego</a:t>
            </a:r>
            <a:r>
              <a:rPr lang="pl-PL" sz="2000" dirty="0" smtClean="0">
                <a:latin typeface="Arial Narrow" pitchFamily="34" charset="0"/>
              </a:rPr>
              <a:t>.</a:t>
            </a:r>
            <a:endParaRPr lang="pl-PL" sz="2000" dirty="0" smtClean="0">
              <a:latin typeface="Arial Narrow" pitchFamily="34" charset="0"/>
            </a:endParaRPr>
          </a:p>
          <a:p>
            <a:r>
              <a:rPr lang="pl-PL" sz="2000" dirty="0" smtClean="0">
                <a:latin typeface="Arial Narrow" pitchFamily="34" charset="0"/>
              </a:rPr>
              <a:t>Mieszko I to historyczny pierwszy władca Polan, uważany zarazem za faktycznego twórcę państwowości polskiej. Kontynuował politykę swojego ojca i dziadka, którzy jako władcy pogańskiego księstwa znajdującego się na terenach obecnej Wielkopolski, poprzez sojusze lub siłę militarną podporządkowali sobie Kujawy oraz prawdopodobnie Pomorze Wschodnie i Mazowsze. Przez większość okresu swojego panowania toczył walki o Pomorze Zachodnie, zajmując je po rzekę Odrę. </a:t>
            </a:r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Dobrawa-Jan-Matej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438400" cy="24384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1124744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    </a:t>
            </a:r>
            <a:r>
              <a:rPr lang="pl-PL" dirty="0" smtClean="0">
                <a:solidFill>
                  <a:srgbClr val="002060"/>
                </a:solidFill>
                <a:latin typeface="Algerian" pitchFamily="82" charset="0"/>
              </a:rPr>
              <a:t>Dobrawa</a:t>
            </a:r>
            <a:endParaRPr lang="pl-PL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851920" y="270892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latin typeface="Arial Narrow" pitchFamily="34" charset="0"/>
              </a:rPr>
              <a:t>Dobrawa</a:t>
            </a:r>
            <a:r>
              <a:rPr lang="pl-PL" sz="2000" dirty="0" smtClean="0">
                <a:latin typeface="Arial Narrow" pitchFamily="34" charset="0"/>
              </a:rPr>
              <a:t>, </a:t>
            </a:r>
            <a:r>
              <a:rPr lang="pl-PL" sz="2000" b="1" dirty="0" smtClean="0">
                <a:latin typeface="Arial Narrow" pitchFamily="34" charset="0"/>
              </a:rPr>
              <a:t>Dąbrówka</a:t>
            </a:r>
            <a:r>
              <a:rPr lang="pl-PL" sz="2000" dirty="0" smtClean="0">
                <a:latin typeface="Arial Narrow" pitchFamily="34" charset="0"/>
              </a:rPr>
              <a:t>, dawn. </a:t>
            </a:r>
            <a:r>
              <a:rPr lang="pl-PL" sz="2000" i="1" dirty="0" err="1" smtClean="0">
                <a:latin typeface="Arial Narrow" pitchFamily="34" charset="0"/>
              </a:rPr>
              <a:t>Dubrawka</a:t>
            </a:r>
            <a:r>
              <a:rPr lang="pl-PL" sz="2000" dirty="0" smtClean="0">
                <a:latin typeface="Arial Narrow" pitchFamily="34" charset="0"/>
              </a:rPr>
              <a:t> (cz. </a:t>
            </a:r>
            <a:r>
              <a:rPr lang="pl-PL" sz="2000" i="1" dirty="0" err="1" smtClean="0">
                <a:latin typeface="Arial Narrow" pitchFamily="34" charset="0"/>
              </a:rPr>
              <a:t>Dubrava</a:t>
            </a:r>
            <a:r>
              <a:rPr lang="pl-PL" sz="2000" i="1" dirty="0" smtClean="0">
                <a:latin typeface="Arial Narrow" pitchFamily="34" charset="0"/>
              </a:rPr>
              <a:t>, </a:t>
            </a:r>
            <a:r>
              <a:rPr lang="pl-PL" sz="2000" i="1" dirty="0" err="1" smtClean="0">
                <a:latin typeface="Arial Narrow" pitchFamily="34" charset="0"/>
              </a:rPr>
              <a:t>Doubravka</a:t>
            </a:r>
            <a:r>
              <a:rPr lang="pl-PL" sz="2000" dirty="0" smtClean="0">
                <a:latin typeface="Arial Narrow" pitchFamily="34" charset="0"/>
              </a:rPr>
              <a:t>) (ur. ok. 930, zm. 977) – księżniczka czeska z dynastii </a:t>
            </a:r>
            <a:r>
              <a:rPr lang="pl-PL" sz="2000" dirty="0" err="1" smtClean="0">
                <a:latin typeface="Arial Narrow" pitchFamily="34" charset="0"/>
              </a:rPr>
              <a:t>Przemyślidów</a:t>
            </a:r>
            <a:r>
              <a:rPr lang="pl-PL" sz="2000" dirty="0" smtClean="0">
                <a:latin typeface="Arial Narrow" pitchFamily="34" charset="0"/>
              </a:rPr>
              <a:t>, księżna polska, żona Mieszka I. Córka księcia czeskiego Bolesława I Srogiego i być może jego żony </a:t>
            </a:r>
            <a:r>
              <a:rPr lang="pl-PL" sz="2000" dirty="0" err="1" smtClean="0">
                <a:latin typeface="Arial Narrow" pitchFamily="34" charset="0"/>
              </a:rPr>
              <a:t>Biagoty</a:t>
            </a:r>
            <a:r>
              <a:rPr lang="pl-PL" sz="2000" dirty="0" smtClean="0">
                <a:latin typeface="Arial Narrow" pitchFamily="34" charset="0"/>
              </a:rPr>
              <a:t>. Matka Bolesława I Chrobrego i prawdopodobnie </a:t>
            </a:r>
            <a:r>
              <a:rPr lang="pl-PL" sz="2000" dirty="0" err="1" smtClean="0">
                <a:latin typeface="Arial Narrow" pitchFamily="34" charset="0"/>
              </a:rPr>
              <a:t>Sygrydy-Guhildy</a:t>
            </a:r>
            <a:r>
              <a:rPr lang="pl-PL" sz="2000" dirty="0" smtClean="0">
                <a:latin typeface="Arial Narrow" pitchFamily="34" charset="0"/>
              </a:rPr>
              <a:t> (Świętosławy).</a:t>
            </a:r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biskupi </a:t>
            </a:r>
            <a:r>
              <a:rPr lang="pl-PL" sz="2100" dirty="0">
                <a:latin typeface="Arial Narrow" pitchFamily="34" charset="0"/>
              </a:rPr>
              <a:t>zaczęli sprawować bardzo ważne stanowiska w państwie </a:t>
            </a:r>
            <a:r>
              <a:rPr lang="pl-PL" sz="2100" dirty="0" smtClean="0">
                <a:latin typeface="Arial Narrow" pitchFamily="34" charset="0"/>
              </a:rPr>
              <a:t>Polan 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utworzono </a:t>
            </a:r>
            <a:r>
              <a:rPr lang="pl-PL" sz="2100" dirty="0">
                <a:latin typeface="Arial Narrow" pitchFamily="34" charset="0"/>
              </a:rPr>
              <a:t>biskupstwa, np. w roku 968 powstało biskupstwo w Poznaniu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w</a:t>
            </a:r>
            <a:r>
              <a:rPr lang="pl-PL" sz="2100" dirty="0">
                <a:latin typeface="Arial Narrow" pitchFamily="34" charset="0"/>
              </a:rPr>
              <a:t> roku 1000 powstało arcybiskupstwo w Gnieźnie (zostało ono powołane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na</a:t>
            </a:r>
            <a:r>
              <a:rPr lang="pl-PL" sz="2100" dirty="0">
                <a:latin typeface="Arial Narrow" pitchFamily="34" charset="0"/>
              </a:rPr>
              <a:t> cześć władcy -Państwa </a:t>
            </a:r>
            <a:r>
              <a:rPr lang="pl-PL" sz="2100" dirty="0" smtClean="0">
                <a:latin typeface="Arial Narrow" pitchFamily="34" charset="0"/>
              </a:rPr>
              <a:t>Cesarskiego Ottona </a:t>
            </a:r>
            <a:r>
              <a:rPr lang="pl-PL" sz="2100" dirty="0">
                <a:latin typeface="Arial Narrow" pitchFamily="34" charset="0"/>
              </a:rPr>
              <a:t>III, który odwiedził w tymże </a:t>
            </a:r>
            <a:r>
              <a:rPr lang="pl-PL" sz="2100" dirty="0" smtClean="0">
                <a:latin typeface="Arial Narrow" pitchFamily="34" charset="0"/>
              </a:rPr>
              <a:t>roku 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Polskę</a:t>
            </a:r>
            <a:r>
              <a:rPr lang="pl-PL" sz="2100" dirty="0" smtClean="0">
                <a:latin typeface="Arial Narrow" pitchFamily="34" charset="0"/>
              </a:rPr>
              <a:t>),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arcybiskupstwo </a:t>
            </a:r>
            <a:r>
              <a:rPr lang="pl-PL" sz="2100" dirty="0">
                <a:latin typeface="Arial Narrow" pitchFamily="34" charset="0"/>
              </a:rPr>
              <a:t>w Gnieźnie sprawowało władzę nad trzema biskupstwami,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znajdującymi </a:t>
            </a:r>
            <a:r>
              <a:rPr lang="pl-PL" sz="2100" dirty="0">
                <a:latin typeface="Arial Narrow" pitchFamily="34" charset="0"/>
              </a:rPr>
              <a:t>się we Wrocławiu i Kołobrzegu oraz Krakowie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nastąpił </a:t>
            </a:r>
            <a:r>
              <a:rPr lang="pl-PL" sz="2100" dirty="0">
                <a:latin typeface="Arial Narrow" pitchFamily="34" charset="0"/>
              </a:rPr>
              <a:t>rozwój organizacji kościelnych, powstawały coraz to nowe biskupstwa,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(np</a:t>
            </a:r>
            <a:r>
              <a:rPr lang="pl-PL" sz="2100" dirty="0">
                <a:latin typeface="Arial Narrow" pitchFamily="34" charset="0"/>
              </a:rPr>
              <a:t>. w XII wieku -Bolesław Krzywousty powołał biskupstwo w </a:t>
            </a:r>
            <a:r>
              <a:rPr lang="pl-PL" sz="2100" dirty="0" err="1">
                <a:latin typeface="Arial Narrow" pitchFamily="34" charset="0"/>
              </a:rPr>
              <a:t>Lubuszu</a:t>
            </a:r>
            <a:r>
              <a:rPr lang="pl-PL" sz="2100" dirty="0">
                <a:latin typeface="Arial Narrow" pitchFamily="34" charset="0"/>
              </a:rPr>
              <a:t>, w roku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1440 </a:t>
            </a:r>
            <a:r>
              <a:rPr lang="pl-PL" sz="2100" dirty="0">
                <a:latin typeface="Arial Narrow" pitchFamily="34" charset="0"/>
              </a:rPr>
              <a:t>założono biskupstwo w Wolinie</a:t>
            </a:r>
            <a:r>
              <a:rPr lang="pl-PL" sz="2100" dirty="0" smtClean="0">
                <a:latin typeface="Arial Narrow" pitchFamily="34" charset="0"/>
              </a:rPr>
              <a:t>),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zjednoczenie </a:t>
            </a:r>
            <a:r>
              <a:rPr lang="pl-PL" sz="2100" dirty="0">
                <a:latin typeface="Arial Narrow" pitchFamily="34" charset="0"/>
              </a:rPr>
              <a:t>państwa Polan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utracono </a:t>
            </a:r>
            <a:r>
              <a:rPr lang="pl-PL" sz="2100" dirty="0">
                <a:latin typeface="Arial Narrow" pitchFamily="34" charset="0"/>
              </a:rPr>
              <a:t>jednak dwa biskupstwa, lubelskie, a także zachodniopomorskie</a:t>
            </a:r>
            <a:r>
              <a:rPr lang="pl-PL" sz="2100" dirty="0" smtClean="0">
                <a:latin typeface="Arial Narrow" pitchFamily="34" charset="0"/>
              </a:rPr>
              <a:t>,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smtClean="0">
                <a:latin typeface="Arial Narrow" pitchFamily="34" charset="0"/>
              </a:rPr>
              <a:t>- Krzyżacy </a:t>
            </a:r>
            <a:r>
              <a:rPr lang="pl-PL" sz="2100" dirty="0">
                <a:latin typeface="Arial Narrow" pitchFamily="34" charset="0"/>
              </a:rPr>
              <a:t>założyli biskupstwo </a:t>
            </a:r>
            <a:r>
              <a:rPr lang="pl-PL" sz="2100" dirty="0" smtClean="0">
                <a:latin typeface="Arial Narrow" pitchFamily="34" charset="0"/>
              </a:rPr>
              <a:t>chełmińskie.</a:t>
            </a:r>
            <a:endParaRPr lang="pl-PL" sz="2100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Arial Narrow" pitchFamily="34" charset="0"/>
              </a:rPr>
              <a:t>Skutki przyjęcia chrztu</a:t>
            </a:r>
            <a:endParaRPr lang="pl-PL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62</Words>
  <Application>Microsoft Office PowerPoint</Application>
  <PresentationFormat>Pokaz na ekranie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Hol</vt:lpstr>
      <vt:lpstr>14 Kwietnia</vt:lpstr>
      <vt:lpstr>Chrzest Polski</vt:lpstr>
      <vt:lpstr>Proces chrystianizacji </vt:lpstr>
      <vt:lpstr>Przyczyny chrztu</vt:lpstr>
      <vt:lpstr>    Mieszko I</vt:lpstr>
      <vt:lpstr>    Dobrawa</vt:lpstr>
      <vt:lpstr>Skutki przyjęcia chrztu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Chrzest Polski</dc:title>
  <dc:creator>Pancia</dc:creator>
  <cp:lastModifiedBy>Pancia</cp:lastModifiedBy>
  <cp:revision>10</cp:revision>
  <dcterms:created xsi:type="dcterms:W3CDTF">2021-04-06T20:46:58Z</dcterms:created>
  <dcterms:modified xsi:type="dcterms:W3CDTF">2022-03-28T10:50:09Z</dcterms:modified>
</cp:coreProperties>
</file>